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Arimo Bold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pen Sans Bold" panose="020B0604020202020204" charset="0"/>
      <p:regular r:id="rId17"/>
    </p:embeddedFont>
    <p:embeddedFont>
      <p:font typeface="Open Sans Extra Bold" panose="020B0604020202020204" charset="0"/>
      <p:regular r:id="rId18"/>
    </p:embeddedFont>
    <p:embeddedFont>
      <p:font typeface="Roboto" panose="02000000000000000000" pitchFamily="2" charset="0"/>
      <p:regular r:id="rId19"/>
      <p:bold r:id="rId20"/>
    </p:embeddedFont>
    <p:embeddedFont>
      <p:font typeface="Roboto Bold" pitchFamily="2" charset="0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jpeg>
</file>

<file path=ppt/media/image2.png>
</file>

<file path=ppt/media/image3.jpeg>
</file>

<file path=ppt/media/image4.jpeg>
</file>

<file path=ppt/media/image5.jpeg>
</file>

<file path=ppt/media/image6.tmp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b="1573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011151" y="2538895"/>
            <a:ext cx="14265698" cy="4981758"/>
            <a:chOff x="0" y="0"/>
            <a:chExt cx="19020930" cy="6642344"/>
          </a:xfrm>
        </p:grpSpPr>
        <p:grpSp>
          <p:nvGrpSpPr>
            <p:cNvPr id="3" name="Group 3"/>
            <p:cNvGrpSpPr/>
            <p:nvPr/>
          </p:nvGrpSpPr>
          <p:grpSpPr>
            <a:xfrm>
              <a:off x="5201319" y="4722561"/>
              <a:ext cx="8618292" cy="1263703"/>
              <a:chOff x="0" y="0"/>
              <a:chExt cx="21201500" cy="3108784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1201500" cy="3108784"/>
              </a:xfrm>
              <a:custGeom>
                <a:avLst/>
                <a:gdLst/>
                <a:ahLst/>
                <a:cxnLst/>
                <a:rect l="l" t="t" r="r" b="b"/>
                <a:pathLst>
                  <a:path w="21201500" h="3108784">
                    <a:moveTo>
                      <a:pt x="20975441" y="0"/>
                    </a:moveTo>
                    <a:lnTo>
                      <a:pt x="0" y="0"/>
                    </a:lnTo>
                    <a:lnTo>
                      <a:pt x="0" y="3108784"/>
                    </a:lnTo>
                    <a:lnTo>
                      <a:pt x="21201500" y="3108784"/>
                    </a:lnTo>
                    <a:lnTo>
                      <a:pt x="21201500" y="0"/>
                    </a:lnTo>
                    <a:lnTo>
                      <a:pt x="20975439" y="0"/>
                    </a:lnTo>
                    <a:close/>
                    <a:moveTo>
                      <a:pt x="20975441" y="2882724"/>
                    </a:moveTo>
                    <a:lnTo>
                      <a:pt x="228600" y="2882724"/>
                    </a:lnTo>
                    <a:lnTo>
                      <a:pt x="228600" y="228600"/>
                    </a:lnTo>
                    <a:lnTo>
                      <a:pt x="20975441" y="228600"/>
                    </a:lnTo>
                    <a:lnTo>
                      <a:pt x="20975441" y="2882724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5539933" y="4080387"/>
              <a:ext cx="7941064" cy="25619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23"/>
                </a:lnSpc>
              </a:pPr>
              <a:endParaRPr/>
            </a:p>
            <a:p>
              <a:pPr algn="ctr">
                <a:lnSpc>
                  <a:spcPts val="3023"/>
                </a:lnSpc>
              </a:pPr>
              <a:endParaRPr/>
            </a:p>
            <a:p>
              <a:pPr algn="ctr">
                <a:lnSpc>
                  <a:spcPts val="3023"/>
                </a:lnSpc>
              </a:pPr>
              <a:r>
                <a:rPr lang="en-US" sz="2400" spc="96">
                  <a:solidFill>
                    <a:srgbClr val="FFFFFF"/>
                  </a:solidFill>
                  <a:latin typeface="Roboto Bold"/>
                </a:rPr>
                <a:t>REKHA V    19BCE1871</a:t>
              </a:r>
            </a:p>
            <a:p>
              <a:pPr algn="ctr">
                <a:lnSpc>
                  <a:spcPts val="3023"/>
                </a:lnSpc>
              </a:pPr>
              <a:endParaRPr lang="en-US" sz="2400" spc="96">
                <a:solidFill>
                  <a:srgbClr val="FFFFFF"/>
                </a:solidFill>
                <a:latin typeface="Roboto Bold"/>
              </a:endParaRPr>
            </a:p>
            <a:p>
              <a:pPr algn="ctr">
                <a:lnSpc>
                  <a:spcPts val="3024"/>
                </a:lnSpc>
              </a:pPr>
              <a:endParaRPr lang="en-US" sz="2400" spc="96">
                <a:solidFill>
                  <a:srgbClr val="FFFFFF"/>
                </a:solidFill>
                <a:latin typeface="Roboto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23825"/>
              <a:ext cx="19020930" cy="38777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779"/>
                </a:lnSpc>
              </a:pPr>
              <a:r>
                <a:rPr lang="en-US" sz="8725" spc="87">
                  <a:solidFill>
                    <a:srgbClr val="FFFFFF"/>
                  </a:solidFill>
                  <a:latin typeface="Open Sans Bold"/>
                </a:rPr>
                <a:t>SMART GPS TRACKER USING ARDUINO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4899" y="1500386"/>
            <a:ext cx="11263963" cy="6241973"/>
            <a:chOff x="0" y="-19050"/>
            <a:chExt cx="15018617" cy="8322631"/>
          </a:xfrm>
        </p:grpSpPr>
        <p:sp>
          <p:nvSpPr>
            <p:cNvPr id="3" name="TextBox 3"/>
            <p:cNvSpPr txBox="1"/>
            <p:nvPr/>
          </p:nvSpPr>
          <p:spPr>
            <a:xfrm>
              <a:off x="0" y="-19050"/>
              <a:ext cx="15018617" cy="11621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71"/>
                </a:lnSpc>
              </a:pPr>
              <a:r>
                <a:rPr lang="en-US" sz="3554">
                  <a:solidFill>
                    <a:srgbClr val="000000"/>
                  </a:solidFill>
                  <a:latin typeface="Roboto Bold"/>
                </a:rPr>
                <a:t>OBJECTIVE</a:t>
              </a:r>
            </a:p>
            <a:p>
              <a:pPr algn="r">
                <a:lnSpc>
                  <a:spcPts val="2525"/>
                </a:lnSpc>
              </a:pPr>
              <a:endParaRPr lang="en-US" sz="3554">
                <a:solidFill>
                  <a:srgbClr val="000000"/>
                </a:solidFill>
                <a:latin typeface="Roboto Bold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600891"/>
              <a:ext cx="15018617" cy="6702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 algn="just">
                <a:lnSpc>
                  <a:spcPts val="4025"/>
                </a:lnSpc>
                <a:buFont typeface="Arial" panose="020B0604020202020204" pitchFamily="34" charset="0"/>
                <a:buChar char="•"/>
              </a:pPr>
              <a:r>
                <a:rPr lang="en-US" sz="3299" dirty="0">
                  <a:solidFill>
                    <a:srgbClr val="000000"/>
                  </a:solidFill>
                  <a:latin typeface="+mj-lt"/>
                </a:rPr>
                <a:t>The proposed Arduino based tracking system uses global positioning system and global system using GSM modules. GSM module with a SIM card is used for purposed of communication. </a:t>
              </a:r>
            </a:p>
            <a:p>
              <a:pPr algn="just">
                <a:lnSpc>
                  <a:spcPts val="4025"/>
                </a:lnSpc>
              </a:pPr>
              <a:r>
                <a:rPr lang="en-US" sz="3299" dirty="0">
                  <a:solidFill>
                    <a:srgbClr val="000000"/>
                  </a:solidFill>
                  <a:latin typeface="+mj-lt"/>
                </a:rPr>
                <a:t>•This system can be installed or hidden in your vehicle. After installing the circuit we can easily track the stolen vehicle using a mobile phone. </a:t>
              </a:r>
            </a:p>
            <a:p>
              <a:pPr algn="just">
                <a:lnSpc>
                  <a:spcPts val="4025"/>
                </a:lnSpc>
              </a:pPr>
              <a:r>
                <a:rPr lang="en-US" sz="3299" dirty="0">
                  <a:solidFill>
                    <a:srgbClr val="000000"/>
                  </a:solidFill>
                  <a:latin typeface="+mj-lt"/>
                </a:rPr>
                <a:t>•Parents can also use this application to track their children by placing this circuit inside the school/college bag.</a:t>
              </a:r>
            </a:p>
            <a:p>
              <a:pPr algn="just">
                <a:lnSpc>
                  <a:spcPts val="3231"/>
                </a:lnSpc>
              </a:pPr>
              <a:endParaRPr lang="en-US" sz="3299" dirty="0">
                <a:solidFill>
                  <a:srgbClr val="000000"/>
                </a:solidFill>
                <a:latin typeface="Arimo"/>
              </a:endParaRP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939013" y="698795"/>
            <a:ext cx="3919347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97" t="1819" r="30132" b="1819"/>
          <a:stretch>
            <a:fillRect/>
          </a:stretch>
        </p:blipFill>
        <p:spPr>
          <a:xfrm>
            <a:off x="9388530" y="559403"/>
            <a:ext cx="8899470" cy="82296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428074" y="632248"/>
            <a:ext cx="8115300" cy="8156755"/>
            <a:chOff x="0" y="0"/>
            <a:chExt cx="10820400" cy="10875674"/>
          </a:xfrm>
        </p:grpSpPr>
        <p:sp>
          <p:nvSpPr>
            <p:cNvPr id="4" name="TextBox 4"/>
            <p:cNvSpPr txBox="1"/>
            <p:nvPr/>
          </p:nvSpPr>
          <p:spPr>
            <a:xfrm>
              <a:off x="0" y="3539967"/>
              <a:ext cx="6606121" cy="73357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688"/>
                </a:lnSpc>
              </a:pPr>
              <a:r>
                <a:rPr lang="en-US" sz="4777">
                  <a:solidFill>
                    <a:srgbClr val="000000"/>
                  </a:solidFill>
                  <a:latin typeface="Roboto Bold"/>
                </a:rPr>
                <a:t>·  Arduino Uno</a:t>
              </a:r>
            </a:p>
            <a:p>
              <a:pPr>
                <a:lnSpc>
                  <a:spcPts val="6688"/>
                </a:lnSpc>
              </a:pPr>
              <a:r>
                <a:rPr lang="en-US" sz="3098">
                  <a:solidFill>
                    <a:srgbClr val="000000"/>
                  </a:solidFill>
                  <a:latin typeface="Arimo Bold"/>
                </a:rPr>
                <a:t>·  GPS module</a:t>
              </a:r>
            </a:p>
            <a:p>
              <a:pPr>
                <a:lnSpc>
                  <a:spcPts val="6688"/>
                </a:lnSpc>
              </a:pPr>
              <a:r>
                <a:rPr lang="en-US" sz="3098">
                  <a:solidFill>
                    <a:srgbClr val="000000"/>
                  </a:solidFill>
                  <a:latin typeface="Arimo Bold"/>
                </a:rPr>
                <a:t>·  GSM module</a:t>
              </a:r>
            </a:p>
            <a:p>
              <a:pPr>
                <a:lnSpc>
                  <a:spcPts val="6688"/>
                </a:lnSpc>
              </a:pPr>
              <a:r>
                <a:rPr lang="en-US" sz="3098">
                  <a:solidFill>
                    <a:srgbClr val="000000"/>
                  </a:solidFill>
                  <a:latin typeface="Arimo Bold"/>
                </a:rPr>
                <a:t>·  ESP8266 Wifi-module</a:t>
              </a:r>
            </a:p>
            <a:p>
              <a:pPr>
                <a:lnSpc>
                  <a:spcPts val="6688"/>
                </a:lnSpc>
              </a:pPr>
              <a:r>
                <a:rPr lang="en-US" sz="3098">
                  <a:solidFill>
                    <a:srgbClr val="000000"/>
                  </a:solidFill>
                  <a:latin typeface="Arimo Bold"/>
                </a:rPr>
                <a:t>·  Jumper wires</a:t>
              </a:r>
            </a:p>
            <a:p>
              <a:pPr>
                <a:lnSpc>
                  <a:spcPts val="3344"/>
                </a:lnSpc>
              </a:pPr>
              <a:endParaRPr lang="en-US" sz="3098">
                <a:solidFill>
                  <a:srgbClr val="000000"/>
                </a:solidFill>
                <a:latin typeface="Arimo Bold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6675"/>
              <a:ext cx="10820400" cy="2632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689"/>
                </a:lnSpc>
              </a:pPr>
              <a:r>
                <a:rPr lang="en-US" sz="6927" spc="69">
                  <a:solidFill>
                    <a:srgbClr val="000000"/>
                  </a:solidFill>
                  <a:latin typeface="Open Sans Bold"/>
                </a:rPr>
                <a:t>COMPONENTS REQUIRED: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631338"/>
            <a:ext cx="8115300" cy="8229600"/>
            <a:chOff x="0" y="0"/>
            <a:chExt cx="10820400" cy="109728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15497" b="15497"/>
            <a:stretch>
              <a:fillRect/>
            </a:stretch>
          </p:blipFill>
          <p:spPr>
            <a:xfrm>
              <a:off x="0" y="0"/>
              <a:ext cx="10820400" cy="494665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t="15915" b="15915"/>
            <a:stretch>
              <a:fillRect/>
            </a:stretch>
          </p:blipFill>
          <p:spPr>
            <a:xfrm>
              <a:off x="0" y="6026150"/>
              <a:ext cx="10820400" cy="4946650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9895797" y="631338"/>
            <a:ext cx="6101294" cy="4512162"/>
            <a:chOff x="0" y="0"/>
            <a:chExt cx="8135058" cy="6016215"/>
          </a:xfrm>
        </p:grpSpPr>
        <p:sp>
          <p:nvSpPr>
            <p:cNvPr id="6" name="TextBox 6"/>
            <p:cNvSpPr txBox="1"/>
            <p:nvPr/>
          </p:nvSpPr>
          <p:spPr>
            <a:xfrm>
              <a:off x="0" y="3631678"/>
              <a:ext cx="4966654" cy="23845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89"/>
                </a:lnSpc>
              </a:pPr>
              <a:r>
                <a:rPr lang="en-US" sz="3420">
                  <a:solidFill>
                    <a:srgbClr val="000000"/>
                  </a:solidFill>
                  <a:latin typeface="Roboto Bold"/>
                </a:rPr>
                <a:t>PROTEUS professional </a:t>
              </a:r>
            </a:p>
            <a:p>
              <a:pPr>
                <a:lnSpc>
                  <a:spcPts val="4789"/>
                </a:lnSpc>
              </a:pPr>
              <a:endParaRPr lang="en-US" sz="3420">
                <a:solidFill>
                  <a:srgbClr val="000000"/>
                </a:solidFill>
                <a:latin typeface="Roboto Bol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47625"/>
              <a:ext cx="8135058" cy="29562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81"/>
                </a:lnSpc>
              </a:pPr>
              <a:r>
                <a:rPr lang="en-US" sz="5208" spc="52">
                  <a:solidFill>
                    <a:srgbClr val="000000"/>
                  </a:solidFill>
                  <a:latin typeface="Open Sans Bold"/>
                </a:rPr>
                <a:t>SOFTWARE SIMULATION TOOL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895797" y="5602332"/>
            <a:ext cx="6101294" cy="3655968"/>
            <a:chOff x="0" y="0"/>
            <a:chExt cx="8135058" cy="4874624"/>
          </a:xfrm>
        </p:grpSpPr>
        <p:sp>
          <p:nvSpPr>
            <p:cNvPr id="9" name="TextBox 9"/>
            <p:cNvSpPr txBox="1"/>
            <p:nvPr/>
          </p:nvSpPr>
          <p:spPr>
            <a:xfrm>
              <a:off x="0" y="1682024"/>
              <a:ext cx="4966654" cy="319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89"/>
                </a:lnSpc>
              </a:pPr>
              <a:r>
                <a:rPr lang="en-US" sz="3420">
                  <a:solidFill>
                    <a:srgbClr val="000000"/>
                  </a:solidFill>
                  <a:latin typeface="Roboto Bold"/>
                </a:rPr>
                <a:t>Arduino software </a:t>
              </a:r>
            </a:p>
            <a:p>
              <a:pPr>
                <a:lnSpc>
                  <a:spcPts val="4789"/>
                </a:lnSpc>
              </a:pPr>
              <a:r>
                <a:rPr lang="en-US" sz="3420">
                  <a:solidFill>
                    <a:srgbClr val="000000"/>
                  </a:solidFill>
                  <a:latin typeface="Roboto Bold"/>
                </a:rPr>
                <a:t>and hardware components</a:t>
              </a:r>
            </a:p>
            <a:p>
              <a:pPr>
                <a:lnSpc>
                  <a:spcPts val="4789"/>
                </a:lnSpc>
              </a:pPr>
              <a:endParaRPr lang="en-US" sz="3420">
                <a:solidFill>
                  <a:srgbClr val="000000"/>
                </a:solidFill>
                <a:latin typeface="Roboto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7625"/>
              <a:ext cx="8135058" cy="10065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781"/>
                </a:lnSpc>
              </a:pPr>
              <a:r>
                <a:rPr lang="en-US" sz="5208" spc="52">
                  <a:solidFill>
                    <a:srgbClr val="000000"/>
                  </a:solidFill>
                  <a:latin typeface="Open Sans Bold"/>
                </a:rPr>
                <a:t>HARDWARE TOOL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286000" y="266700"/>
            <a:ext cx="12801600" cy="1051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226"/>
              </a:lnSpc>
            </a:pPr>
            <a:r>
              <a:rPr lang="en-US" sz="6855" spc="68" dirty="0">
                <a:solidFill>
                  <a:srgbClr val="000000"/>
                </a:solidFill>
                <a:latin typeface="Open Sans Bold"/>
              </a:rPr>
              <a:t>BLOCK DIAGRAM: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389477-0229-4C31-ABFB-579D8834FF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78" t="47707" r="10788" b="15082"/>
          <a:stretch/>
        </p:blipFill>
        <p:spPr>
          <a:xfrm>
            <a:off x="2194560" y="3009900"/>
            <a:ext cx="14253072" cy="6172200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BB021EC-BB3B-44C5-8C9E-E4A2B7F8DA48}"/>
              </a:ext>
            </a:extLst>
          </p:cNvPr>
          <p:cNvSpPr/>
          <p:nvPr/>
        </p:nvSpPr>
        <p:spPr>
          <a:xfrm>
            <a:off x="13135033" y="2093412"/>
            <a:ext cx="3664527" cy="1981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Cloud :</a:t>
            </a:r>
            <a:r>
              <a:rPr lang="en-US" sz="3200" dirty="0" err="1"/>
              <a:t>ThingSpeak</a:t>
            </a:r>
            <a:endParaRPr lang="en-US" sz="32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884E82E1-3568-4B85-B851-1DA2F624931C}"/>
              </a:ext>
            </a:extLst>
          </p:cNvPr>
          <p:cNvSpPr/>
          <p:nvPr/>
        </p:nvSpPr>
        <p:spPr>
          <a:xfrm>
            <a:off x="11887200" y="2857500"/>
            <a:ext cx="1447800" cy="83820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54513" y="0"/>
            <a:ext cx="11934163" cy="82296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652154" y="602265"/>
            <a:ext cx="8298359" cy="8857668"/>
            <a:chOff x="0" y="57150"/>
            <a:chExt cx="11064479" cy="11810225"/>
          </a:xfrm>
        </p:grpSpPr>
        <p:sp>
          <p:nvSpPr>
            <p:cNvPr id="4" name="TextBox 4"/>
            <p:cNvSpPr txBox="1"/>
            <p:nvPr/>
          </p:nvSpPr>
          <p:spPr>
            <a:xfrm>
              <a:off x="0" y="1933031"/>
              <a:ext cx="8663476" cy="99343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4893"/>
                </a:lnSpc>
                <a:buFont typeface="Arial" panose="020B0604020202020204" pitchFamily="34" charset="0"/>
                <a:buChar char="•"/>
              </a:pPr>
              <a:r>
                <a:rPr lang="en-US" sz="4000" dirty="0">
                  <a:solidFill>
                    <a:srgbClr val="000000"/>
                  </a:solidFill>
                  <a:latin typeface="+mj-lt"/>
                </a:rPr>
                <a:t>GPS: To get the latitude and longitude.</a:t>
              </a:r>
            </a:p>
            <a:p>
              <a:pPr marL="571500" indent="-571500">
                <a:lnSpc>
                  <a:spcPts val="4893"/>
                </a:lnSpc>
                <a:buFont typeface="Arial" panose="020B0604020202020204" pitchFamily="34" charset="0"/>
                <a:buChar char="•"/>
              </a:pPr>
              <a:r>
                <a:rPr lang="en-US" sz="4000" dirty="0">
                  <a:solidFill>
                    <a:srgbClr val="000000"/>
                  </a:solidFill>
                  <a:latin typeface="+mj-lt"/>
                </a:rPr>
                <a:t>GSM: To receive messages and for communication.</a:t>
              </a:r>
            </a:p>
            <a:p>
              <a:pPr marL="571500" indent="-571500">
                <a:lnSpc>
                  <a:spcPts val="4893"/>
                </a:lnSpc>
                <a:buFont typeface="Arial" panose="020B0604020202020204" pitchFamily="34" charset="0"/>
                <a:buChar char="•"/>
              </a:pPr>
              <a:r>
                <a:rPr lang="en-US" sz="4000" dirty="0">
                  <a:solidFill>
                    <a:srgbClr val="000000"/>
                  </a:solidFill>
                  <a:latin typeface="+mj-lt"/>
                </a:rPr>
                <a:t>Arduino: Acts as an interface for GPS and GSM.</a:t>
              </a:r>
            </a:p>
            <a:p>
              <a:pPr marL="571500" indent="-571500">
                <a:lnSpc>
                  <a:spcPts val="4893"/>
                </a:lnSpc>
                <a:buFont typeface="Arial" panose="020B0604020202020204" pitchFamily="34" charset="0"/>
                <a:buChar char="•"/>
              </a:pPr>
              <a:r>
                <a:rPr lang="en-US" sz="4000" dirty="0">
                  <a:solidFill>
                    <a:srgbClr val="000000"/>
                  </a:solidFill>
                  <a:latin typeface="+mj-lt"/>
                </a:rPr>
                <a:t>LCD: To display the co-ordinates.</a:t>
              </a:r>
            </a:p>
            <a:p>
              <a:pPr marL="457200" indent="-457200">
                <a:lnSpc>
                  <a:spcPts val="4893"/>
                </a:lnSpc>
                <a:buFont typeface="Arial" panose="020B0604020202020204" pitchFamily="34" charset="0"/>
                <a:buChar char="•"/>
              </a:pPr>
              <a:r>
                <a:rPr lang="en-US" sz="4000" dirty="0">
                  <a:solidFill>
                    <a:srgbClr val="000000"/>
                  </a:solidFill>
                  <a:latin typeface="+mj-lt"/>
                </a:rPr>
                <a:t>Connecting to the cloud </a:t>
              </a:r>
              <a:r>
                <a:rPr lang="en-US" sz="4000" dirty="0" err="1">
                  <a:solidFill>
                    <a:srgbClr val="000000"/>
                  </a:solidFill>
                  <a:latin typeface="+mj-lt"/>
                </a:rPr>
                <a:t>i.e</a:t>
              </a:r>
              <a:r>
                <a:rPr lang="en-US" sz="4000" dirty="0">
                  <a:solidFill>
                    <a:srgbClr val="000000"/>
                  </a:solidFill>
                  <a:latin typeface="+mj-lt"/>
                </a:rPr>
                <a:t> </a:t>
              </a:r>
              <a:r>
                <a:rPr lang="en-US" sz="4000" dirty="0" err="1">
                  <a:solidFill>
                    <a:srgbClr val="000000"/>
                  </a:solidFill>
                  <a:latin typeface="+mj-lt"/>
                </a:rPr>
                <a:t>ThingSpeak</a:t>
              </a:r>
              <a:r>
                <a:rPr lang="en-US" sz="4000" dirty="0">
                  <a:solidFill>
                    <a:srgbClr val="000000"/>
                  </a:solidFill>
                  <a:latin typeface="+mj-lt"/>
                </a:rPr>
                <a:t> using cellular data of GSM.</a:t>
              </a:r>
            </a:p>
            <a:p>
              <a:pPr>
                <a:lnSpc>
                  <a:spcPts val="4193"/>
                </a:lnSpc>
              </a:pPr>
              <a:endParaRPr lang="en-US" sz="4000" dirty="0">
                <a:solidFill>
                  <a:srgbClr val="000000"/>
                </a:solidFill>
                <a:latin typeface="Roboto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7150"/>
              <a:ext cx="11064479" cy="1140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99"/>
                </a:lnSpc>
              </a:pPr>
              <a:r>
                <a:rPr lang="en-US" sz="5945" spc="59">
                  <a:solidFill>
                    <a:srgbClr val="000000"/>
                  </a:solidFill>
                  <a:latin typeface="Open Sans Bold"/>
                </a:rPr>
                <a:t>MODULES: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54957" y="479964"/>
            <a:ext cx="501908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748D6E"/>
                </a:solidFill>
                <a:latin typeface="Open Sans Extra Bold"/>
              </a:rPr>
              <a:t>CODING: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9468114" cy="8229600"/>
            <a:chOff x="0" y="0"/>
            <a:chExt cx="12624152" cy="109728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39129" r="39129"/>
            <a:stretch>
              <a:fillRect/>
            </a:stretch>
          </p:blipFill>
          <p:spPr>
            <a:xfrm>
              <a:off x="0" y="0"/>
              <a:ext cx="6121576" cy="109728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2"/>
            <a:srcRect l="33228" t="12767" r="33228" b="12767"/>
            <a:stretch>
              <a:fillRect/>
            </a:stretch>
          </p:blipFill>
          <p:spPr>
            <a:xfrm>
              <a:off x="6502576" y="0"/>
              <a:ext cx="6121576" cy="529590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33228" t="12767" r="33228" b="12767"/>
            <a:stretch>
              <a:fillRect/>
            </a:stretch>
          </p:blipFill>
          <p:spPr>
            <a:xfrm>
              <a:off x="6502576" y="5676900"/>
              <a:ext cx="6121576" cy="5295900"/>
            </a:xfrm>
            <a:prstGeom prst="rect">
              <a:avLst/>
            </a:prstGeom>
          </p:spPr>
        </p:pic>
      </p:grpSp>
      <p:sp>
        <p:nvSpPr>
          <p:cNvPr id="6" name="TextBox 6"/>
          <p:cNvSpPr txBox="1"/>
          <p:nvPr/>
        </p:nvSpPr>
        <p:spPr>
          <a:xfrm>
            <a:off x="11056658" y="1275856"/>
            <a:ext cx="5734034" cy="867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60"/>
              </a:lnSpc>
            </a:pPr>
            <a:r>
              <a:rPr lang="en-US" sz="6090" spc="60">
                <a:solidFill>
                  <a:srgbClr val="000000"/>
                </a:solidFill>
                <a:latin typeface="Open Sans Bold"/>
              </a:rPr>
              <a:t>OUTPUT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b="1573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86579" y="3792605"/>
            <a:ext cx="9619093" cy="2701790"/>
            <a:chOff x="0" y="0"/>
            <a:chExt cx="12825457" cy="3602387"/>
          </a:xfrm>
        </p:grpSpPr>
        <p:sp>
          <p:nvSpPr>
            <p:cNvPr id="3" name="TextBox 3"/>
            <p:cNvSpPr txBox="1"/>
            <p:nvPr/>
          </p:nvSpPr>
          <p:spPr>
            <a:xfrm>
              <a:off x="0" y="-66675"/>
              <a:ext cx="12825457" cy="13806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477"/>
                </a:lnSpc>
              </a:pPr>
              <a:r>
                <a:rPr lang="en-US" sz="6471" spc="64">
                  <a:solidFill>
                    <a:srgbClr val="FFFFFF"/>
                  </a:solidFill>
                  <a:latin typeface="Open Sans Bold"/>
                </a:rPr>
                <a:t>THANK YOU</a:t>
              </a:r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0" y="2524458"/>
              <a:ext cx="5966574" cy="1077929"/>
              <a:chOff x="0" y="0"/>
              <a:chExt cx="21201500" cy="383029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21201500" cy="3830290"/>
              </a:xfrm>
              <a:custGeom>
                <a:avLst/>
                <a:gdLst/>
                <a:ahLst/>
                <a:cxnLst/>
                <a:rect l="l" t="t" r="r" b="b"/>
                <a:pathLst>
                  <a:path w="21201500" h="3830290">
                    <a:moveTo>
                      <a:pt x="20975441" y="0"/>
                    </a:moveTo>
                    <a:lnTo>
                      <a:pt x="0" y="0"/>
                    </a:lnTo>
                    <a:lnTo>
                      <a:pt x="0" y="3830290"/>
                    </a:lnTo>
                    <a:lnTo>
                      <a:pt x="21201500" y="3830290"/>
                    </a:lnTo>
                    <a:lnTo>
                      <a:pt x="21201500" y="0"/>
                    </a:lnTo>
                    <a:lnTo>
                      <a:pt x="20975439" y="0"/>
                    </a:lnTo>
                    <a:close/>
                    <a:moveTo>
                      <a:pt x="20975441" y="3604230"/>
                    </a:moveTo>
                    <a:lnTo>
                      <a:pt x="228600" y="3604230"/>
                    </a:lnTo>
                    <a:lnTo>
                      <a:pt x="228600" y="228600"/>
                    </a:lnTo>
                    <a:lnTo>
                      <a:pt x="20975441" y="228600"/>
                    </a:lnTo>
                    <a:lnTo>
                      <a:pt x="20975441" y="360423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6" name="TextBox 6"/>
            <p:cNvSpPr txBox="1"/>
            <p:nvPr/>
          </p:nvSpPr>
          <p:spPr>
            <a:xfrm>
              <a:off x="448745" y="2782396"/>
              <a:ext cx="4888531" cy="5412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351"/>
                </a:lnSpc>
                <a:spcBef>
                  <a:spcPct val="0"/>
                </a:spcBef>
              </a:pPr>
              <a:r>
                <a:rPr lang="en-US" sz="2393" spc="311">
                  <a:solidFill>
                    <a:srgbClr val="FFFFFF"/>
                  </a:solidFill>
                  <a:latin typeface="Roboto"/>
                </a:rPr>
                <a:t>TEAM NAME:FRANCE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186</Words>
  <Application>Microsoft Office PowerPoint</Application>
  <PresentationFormat>Custom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Arimo</vt:lpstr>
      <vt:lpstr>Roboto Bold</vt:lpstr>
      <vt:lpstr>Open Sans Bold</vt:lpstr>
      <vt:lpstr>Roboto</vt:lpstr>
      <vt:lpstr>Arimo Bold</vt:lpstr>
      <vt:lpstr>Open Sans Extra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Basic Presentation Template</dc:title>
  <cp:lastModifiedBy>Rekha V</cp:lastModifiedBy>
  <cp:revision>11</cp:revision>
  <dcterms:created xsi:type="dcterms:W3CDTF">2006-08-16T00:00:00Z</dcterms:created>
  <dcterms:modified xsi:type="dcterms:W3CDTF">2022-02-02T05:49:07Z</dcterms:modified>
  <dc:identifier>DAEc8vj5kDk</dc:identifier>
</cp:coreProperties>
</file>

<file path=docProps/thumbnail.jpeg>
</file>